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3511" r:id="rId1"/>
    <p:sldMasterId id="2147513523" r:id="rId2"/>
    <p:sldMasterId id="2147513535" r:id="rId3"/>
    <p:sldMasterId id="2147513547" r:id="rId4"/>
    <p:sldMasterId id="2147513559" r:id="rId5"/>
    <p:sldMasterId id="2147513571" r:id="rId6"/>
    <p:sldMasterId id="2147513583" r:id="rId7"/>
    <p:sldMasterId id="2147513595" r:id="rId8"/>
    <p:sldMasterId id="2147513607" r:id="rId9"/>
  </p:sldMasterIdLst>
  <p:notesMasterIdLst>
    <p:notesMasterId r:id="rId20"/>
  </p:notesMasterIdLst>
  <p:sldIdLst>
    <p:sldId id="313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D11C3CB-03D8-42EC-B793-40B5096E51DB}" type="datetimeFigureOut">
              <a:rPr lang="en-US" altLang="en-US"/>
              <a:pPr>
                <a:defRPr/>
              </a:pPr>
              <a:t>1/11/2020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195A2E-0AFB-4E05-9718-0D26020330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220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9B656B-5848-4305-A500-798BDA4D9E6E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013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64B26-880C-4261-B161-E244E1EA034E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29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CE0C2-46C3-4208-A379-D0F3BD118DFE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465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4006C-D433-4634-9286-BAE974DD41E3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998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36374-0C04-47B7-8A9D-D8B7B249133E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927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761E0-14BC-4A13-80C0-7B67AD21DEEF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068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E14CAF-6CDA-48A5-BF76-158913C64A98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328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E7D44-0FAE-4508-B0EC-9B2F9B182F7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150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0C50B-1675-463B-8CDD-605ECF10FDA3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63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240AD-66BD-4E99-8FC5-398130125E56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22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1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5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11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96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54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1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7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0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729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83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51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845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33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2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59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06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446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93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145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1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522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3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405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25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272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53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90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831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874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817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36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24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8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5661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342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626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732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092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8008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842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4701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3465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1677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6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66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60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17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730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2125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693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256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354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224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617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9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2506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759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486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99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839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075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142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077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325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01608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46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186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272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7573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298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95818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527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0966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640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202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5838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1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6533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5788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7276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126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8252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090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431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730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6823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6068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2CAD-4D29-41C0-BE35-9D0EACB6C9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5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1208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2E9-618A-4702-87C4-DBE733E5C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6095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AA08B-6A71-4F4C-8467-7BB8329882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462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DF2E1-BE5E-41B5-ABFE-AA37E6FA5B1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899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3D6C-F9C9-4A80-87B3-5320BD614D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0431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320E-B860-487D-9CC8-0863EECF9A3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331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9DD86-E191-4F9E-9789-24AB6973D5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05464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DDB24-2A16-403A-A091-15CCBFD185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6301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446A3-3F71-4E0A-9552-5BB3796753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8397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5F69-32CF-44E6-BC7D-784D448406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00311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09EC-2777-4527-A8EF-DA528B3901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9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12" r:id="rId1"/>
    <p:sldLayoutId id="2147513513" r:id="rId2"/>
    <p:sldLayoutId id="2147513514" r:id="rId3"/>
    <p:sldLayoutId id="2147513515" r:id="rId4"/>
    <p:sldLayoutId id="2147513516" r:id="rId5"/>
    <p:sldLayoutId id="2147513517" r:id="rId6"/>
    <p:sldLayoutId id="2147513518" r:id="rId7"/>
    <p:sldLayoutId id="2147513519" r:id="rId8"/>
    <p:sldLayoutId id="2147513520" r:id="rId9"/>
    <p:sldLayoutId id="2147513521" r:id="rId10"/>
    <p:sldLayoutId id="21475135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24" r:id="rId1"/>
    <p:sldLayoutId id="2147513525" r:id="rId2"/>
    <p:sldLayoutId id="2147513526" r:id="rId3"/>
    <p:sldLayoutId id="2147513527" r:id="rId4"/>
    <p:sldLayoutId id="2147513528" r:id="rId5"/>
    <p:sldLayoutId id="2147513529" r:id="rId6"/>
    <p:sldLayoutId id="2147513530" r:id="rId7"/>
    <p:sldLayoutId id="2147513531" r:id="rId8"/>
    <p:sldLayoutId id="2147513532" r:id="rId9"/>
    <p:sldLayoutId id="2147513533" r:id="rId10"/>
    <p:sldLayoutId id="214751353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8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36" r:id="rId1"/>
    <p:sldLayoutId id="2147513537" r:id="rId2"/>
    <p:sldLayoutId id="2147513538" r:id="rId3"/>
    <p:sldLayoutId id="2147513539" r:id="rId4"/>
    <p:sldLayoutId id="2147513540" r:id="rId5"/>
    <p:sldLayoutId id="2147513541" r:id="rId6"/>
    <p:sldLayoutId id="2147513542" r:id="rId7"/>
    <p:sldLayoutId id="2147513543" r:id="rId8"/>
    <p:sldLayoutId id="2147513544" r:id="rId9"/>
    <p:sldLayoutId id="2147513545" r:id="rId10"/>
    <p:sldLayoutId id="214751354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8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48" r:id="rId1"/>
    <p:sldLayoutId id="2147513549" r:id="rId2"/>
    <p:sldLayoutId id="2147513550" r:id="rId3"/>
    <p:sldLayoutId id="2147513551" r:id="rId4"/>
    <p:sldLayoutId id="2147513552" r:id="rId5"/>
    <p:sldLayoutId id="2147513553" r:id="rId6"/>
    <p:sldLayoutId id="2147513554" r:id="rId7"/>
    <p:sldLayoutId id="2147513555" r:id="rId8"/>
    <p:sldLayoutId id="2147513556" r:id="rId9"/>
    <p:sldLayoutId id="2147513557" r:id="rId10"/>
    <p:sldLayoutId id="214751355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0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60" r:id="rId1"/>
    <p:sldLayoutId id="2147513561" r:id="rId2"/>
    <p:sldLayoutId id="2147513562" r:id="rId3"/>
    <p:sldLayoutId id="2147513563" r:id="rId4"/>
    <p:sldLayoutId id="2147513564" r:id="rId5"/>
    <p:sldLayoutId id="2147513565" r:id="rId6"/>
    <p:sldLayoutId id="2147513566" r:id="rId7"/>
    <p:sldLayoutId id="2147513567" r:id="rId8"/>
    <p:sldLayoutId id="2147513568" r:id="rId9"/>
    <p:sldLayoutId id="2147513569" r:id="rId10"/>
    <p:sldLayoutId id="21475135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0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72" r:id="rId1"/>
    <p:sldLayoutId id="2147513573" r:id="rId2"/>
    <p:sldLayoutId id="2147513574" r:id="rId3"/>
    <p:sldLayoutId id="2147513575" r:id="rId4"/>
    <p:sldLayoutId id="2147513576" r:id="rId5"/>
    <p:sldLayoutId id="2147513577" r:id="rId6"/>
    <p:sldLayoutId id="2147513578" r:id="rId7"/>
    <p:sldLayoutId id="2147513579" r:id="rId8"/>
    <p:sldLayoutId id="2147513580" r:id="rId9"/>
    <p:sldLayoutId id="2147513581" r:id="rId10"/>
    <p:sldLayoutId id="21475135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84" r:id="rId1"/>
    <p:sldLayoutId id="2147513585" r:id="rId2"/>
    <p:sldLayoutId id="2147513586" r:id="rId3"/>
    <p:sldLayoutId id="2147513587" r:id="rId4"/>
    <p:sldLayoutId id="2147513588" r:id="rId5"/>
    <p:sldLayoutId id="2147513589" r:id="rId6"/>
    <p:sldLayoutId id="2147513590" r:id="rId7"/>
    <p:sldLayoutId id="2147513591" r:id="rId8"/>
    <p:sldLayoutId id="2147513592" r:id="rId9"/>
    <p:sldLayoutId id="2147513593" r:id="rId10"/>
    <p:sldLayoutId id="21475135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98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596" r:id="rId1"/>
    <p:sldLayoutId id="2147513597" r:id="rId2"/>
    <p:sldLayoutId id="2147513598" r:id="rId3"/>
    <p:sldLayoutId id="2147513599" r:id="rId4"/>
    <p:sldLayoutId id="2147513600" r:id="rId5"/>
    <p:sldLayoutId id="2147513601" r:id="rId6"/>
    <p:sldLayoutId id="2147513602" r:id="rId7"/>
    <p:sldLayoutId id="2147513603" r:id="rId8"/>
    <p:sldLayoutId id="2147513604" r:id="rId9"/>
    <p:sldLayoutId id="2147513605" r:id="rId10"/>
    <p:sldLayoutId id="214751360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9B745E85-4032-4852-806E-6AF357E545F8}" type="slidenum">
              <a:rPr kumimoji="0"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‹#›</a:t>
            </a:fld>
            <a:endParaRPr kumimoji="0"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3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3608" r:id="rId1"/>
    <p:sldLayoutId id="2147513609" r:id="rId2"/>
    <p:sldLayoutId id="2147513610" r:id="rId3"/>
    <p:sldLayoutId id="2147513611" r:id="rId4"/>
    <p:sldLayoutId id="2147513612" r:id="rId5"/>
    <p:sldLayoutId id="2147513613" r:id="rId6"/>
    <p:sldLayoutId id="2147513614" r:id="rId7"/>
    <p:sldLayoutId id="2147513615" r:id="rId8"/>
    <p:sldLayoutId id="2147513616" r:id="rId9"/>
    <p:sldLayoutId id="2147513617" r:id="rId10"/>
    <p:sldLayoutId id="214751361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大地風光 </a:t>
            </a:r>
            <a:r>
              <a:rPr lang="en-US" altLang="zh-CN" sz="3600" b="1" dirty="0">
                <a:solidFill>
                  <a:srgbClr val="C00000"/>
                </a:solidFill>
              </a:rPr>
              <a:t>S4</a:t>
            </a:r>
            <a:r>
              <a:rPr lang="zh-CN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1/5</a:t>
            </a:r>
            <a:br>
              <a:rPr lang="en-US" altLang="zh-CN" sz="3600" b="1" dirty="0" smtClean="0">
                <a:solidFill>
                  <a:srgbClr val="C00000"/>
                </a:solidFill>
              </a:rPr>
            </a:br>
            <a:r>
              <a:rPr lang="en-US" altLang="zh-CN" b="1" dirty="0" smtClean="0">
                <a:solidFill>
                  <a:schemeClr val="accent2"/>
                </a:solidFill>
              </a:rPr>
              <a:t>For the Beauty of the Earth</a:t>
            </a:r>
            <a:endParaRPr lang="en-US" altLang="zh-CN" b="1" dirty="0">
              <a:solidFill>
                <a:schemeClr val="accent2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環觀大地好風光</a:t>
            </a:r>
          </a:p>
          <a:p>
            <a:r>
              <a:rPr lang="zh-CN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仰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視美麗好穹蒼</a:t>
            </a:r>
          </a:p>
          <a:p>
            <a:pPr lvl="0">
              <a:lnSpc>
                <a:spcPct val="12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想起出生到如今</a:t>
            </a:r>
            <a:endParaRPr lang="en-US" altLang="zh-CN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愛時常繞我</a:t>
            </a:r>
            <a:r>
              <a:rPr lang="zh-CN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旁</a:t>
            </a:r>
            <a:endParaRPr lang="en-US" altLang="zh-CN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beauty of the earth, for the glory of the skies, For the love which from our birth Over and around us lies: </a:t>
            </a:r>
            <a:endParaRPr lang="zh-CN" altLang="en-US" sz="3200" b="1" dirty="0">
              <a:solidFill>
                <a:srgbClr val="002060"/>
              </a:solidFill>
            </a:endParaRPr>
          </a:p>
          <a:p>
            <a:endParaRPr lang="zh-CN" alt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600" b="1" dirty="0">
                <a:solidFill>
                  <a:srgbClr val="C00000"/>
                </a:solidFill>
              </a:rPr>
              <a:t>向全能萬有神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獻上頌揚與感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恩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endParaRPr lang="en-US" altLang="zh-CN" sz="3600" b="1" dirty="0" smtClean="0">
              <a:solidFill>
                <a:schemeClr val="accent6"/>
              </a:solidFill>
            </a:endParaRPr>
          </a:p>
          <a:p>
            <a:r>
              <a:rPr lang="en-US" altLang="zh-CN" sz="3600" b="1" dirty="0" smtClean="0">
                <a:solidFill>
                  <a:schemeClr val="accent6"/>
                </a:solidFill>
              </a:rPr>
              <a:t>Lord of all to Thee we raise This our hymn of grateful praise.</a:t>
            </a:r>
            <a:endParaRPr lang="zh-CN" altLang="en-US" sz="3600" b="1" dirty="0">
              <a:solidFill>
                <a:schemeClr val="accent6"/>
              </a:solidFill>
            </a:endParaRPr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97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600" b="1" dirty="0">
                <a:solidFill>
                  <a:srgbClr val="C00000"/>
                </a:solidFill>
              </a:rPr>
              <a:t>向全能萬有神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獻上頌揚與感恩</a:t>
            </a:r>
          </a:p>
          <a:p>
            <a:endParaRPr lang="en-US" altLang="zh-CN" sz="3600" b="1" dirty="0" smtClean="0">
              <a:solidFill>
                <a:srgbClr val="002060"/>
              </a:solidFill>
            </a:endParaRPr>
          </a:p>
          <a:p>
            <a:r>
              <a:rPr lang="en-US" altLang="zh-CN" sz="3600" b="1" dirty="0" smtClean="0">
                <a:solidFill>
                  <a:srgbClr val="002060"/>
                </a:solidFill>
              </a:rPr>
              <a:t>Lord of all to Thee we raise</a:t>
            </a:r>
          </a:p>
          <a:p>
            <a:r>
              <a:rPr lang="en-US" altLang="zh-CN" sz="3600" b="1" dirty="0" smtClean="0">
                <a:solidFill>
                  <a:srgbClr val="002060"/>
                </a:solidFill>
              </a:rPr>
              <a:t>This our hymn of grateful praise.</a:t>
            </a:r>
            <a:endParaRPr lang="zh-CN" alt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7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56826" cy="54864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靜觀晝夜每時分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形形色色美麗中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綠水青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山描寫巧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zh-CN" altLang="en-US" sz="3600" b="1" dirty="0">
                <a:solidFill>
                  <a:srgbClr val="C00000"/>
                </a:solidFill>
              </a:rPr>
              <a:t>日月星辰點綴工</a:t>
            </a:r>
          </a:p>
          <a:p>
            <a:r>
              <a:rPr lang="en-US" altLang="zh-CN" sz="3200" b="1" dirty="0" smtClean="0">
                <a:solidFill>
                  <a:srgbClr val="002060"/>
                </a:solidFill>
              </a:rPr>
              <a:t>For the wonder of each hour Of the day and of the night, Hill and vale and tree and flower, Sun and moon and stars of light</a:t>
            </a:r>
          </a:p>
          <a:p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大地風光 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2/5</a:t>
            </a:r>
            <a:br>
              <a:rPr lang="en-US" altLang="zh-CN" sz="3600" b="1" dirty="0" smtClean="0">
                <a:solidFill>
                  <a:srgbClr val="C00000"/>
                </a:solidFill>
              </a:rPr>
            </a:br>
            <a:r>
              <a:rPr lang="en-US" altLang="zh-CN" b="1" dirty="0" smtClean="0">
                <a:solidFill>
                  <a:schemeClr val="accent2"/>
                </a:solidFill>
              </a:rPr>
              <a:t>For the Beauty of the Earth</a:t>
            </a:r>
            <a:endParaRPr lang="en-US" altLang="zh-CN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600" b="1" dirty="0">
                <a:solidFill>
                  <a:srgbClr val="C00000"/>
                </a:solidFill>
              </a:rPr>
              <a:t>向全能萬有神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獻上頌揚與感恩</a:t>
            </a:r>
          </a:p>
          <a:p>
            <a:endParaRPr lang="en-US" altLang="zh-CN" sz="3600" b="1" dirty="0" smtClean="0">
              <a:solidFill>
                <a:schemeClr val="accent6"/>
              </a:solidFill>
            </a:endParaRPr>
          </a:p>
          <a:p>
            <a:r>
              <a:rPr lang="en-US" altLang="zh-CN" sz="3600" b="1" dirty="0" smtClean="0">
                <a:solidFill>
                  <a:schemeClr val="accent6"/>
                </a:solidFill>
              </a:rPr>
              <a:t>Lord of all to Thee we raise</a:t>
            </a:r>
          </a:p>
          <a:p>
            <a:r>
              <a:rPr lang="en-US" altLang="zh-CN" sz="3600" b="1" dirty="0" smtClean="0">
                <a:solidFill>
                  <a:schemeClr val="accent6"/>
                </a:solidFill>
              </a:rPr>
              <a:t>This our hymn of grateful praise.  </a:t>
            </a:r>
            <a:endParaRPr lang="zh-CN" altLang="en-US" sz="3600" b="1" dirty="0">
              <a:solidFill>
                <a:schemeClr val="accent6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神賜人間父母愛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兄弟姐妹手足親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人間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天上</a:t>
            </a:r>
            <a:r>
              <a:rPr lang="zh-CN" altLang="en-US" sz="3600" b="1" dirty="0">
                <a:solidFill>
                  <a:srgbClr val="C00000"/>
                </a:solidFill>
              </a:rPr>
              <a:t>友朋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多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zh-CN" altLang="en-US" sz="3600" b="1" dirty="0">
                <a:solidFill>
                  <a:srgbClr val="C00000"/>
                </a:solidFill>
              </a:rPr>
              <a:t>長享主愛與深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情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en-US" altLang="zh-CN" sz="3600" b="1" dirty="0" smtClean="0">
                <a:solidFill>
                  <a:schemeClr val="accent6"/>
                </a:solidFill>
              </a:rPr>
              <a:t>For the joy of human love, Brother sister parent child; Friends on earth and friends above; For all gentle thoughts and mild:</a:t>
            </a:r>
            <a:endParaRPr lang="zh-CN" altLang="en-US" sz="3600" b="1" dirty="0">
              <a:solidFill>
                <a:schemeClr val="accent6"/>
              </a:solidFill>
            </a:endParaRPr>
          </a:p>
          <a:p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大地風光 </a:t>
            </a:r>
            <a:r>
              <a:rPr lang="en-US" altLang="zh-CN" sz="3600" b="1" dirty="0">
                <a:solidFill>
                  <a:srgbClr val="C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 3/5</a:t>
            </a:r>
            <a:br>
              <a:rPr lang="en-US" altLang="zh-CN" sz="3600" b="1" dirty="0" smtClean="0">
                <a:solidFill>
                  <a:srgbClr val="C00000"/>
                </a:solidFill>
              </a:rPr>
            </a:br>
            <a:r>
              <a:rPr lang="en-US" altLang="zh-CN" sz="3600" b="1" dirty="0" smtClean="0">
                <a:solidFill>
                  <a:schemeClr val="accent2"/>
                </a:solidFill>
              </a:rPr>
              <a:t>For the Beauty of the Earth</a:t>
            </a:r>
            <a:endParaRPr lang="en-US" altLang="zh-CN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600" b="1" dirty="0">
                <a:solidFill>
                  <a:srgbClr val="C00000"/>
                </a:solidFill>
              </a:rPr>
              <a:t>向全能萬有神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獻上頌揚與感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恩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endParaRPr lang="en-US" altLang="zh-CN" sz="3600" b="1" dirty="0" smtClean="0">
              <a:solidFill>
                <a:schemeClr val="accent6"/>
              </a:solidFill>
            </a:endParaRPr>
          </a:p>
          <a:p>
            <a:r>
              <a:rPr lang="en-US" altLang="zh-CN" sz="3600" b="1" dirty="0" smtClean="0">
                <a:solidFill>
                  <a:schemeClr val="accent6"/>
                </a:solidFill>
              </a:rPr>
              <a:t>Lord of all to Thee we raise This our hymn of grateful praise.</a:t>
            </a:r>
            <a:endParaRPr lang="zh-CN" altLang="en-US" sz="3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2807"/>
            <a:ext cx="9144000" cy="480198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因主聖手常施恩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教會事工得興盛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為愛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世上</a:t>
            </a:r>
            <a:r>
              <a:rPr lang="zh-CN" altLang="en-US" sz="3600" b="1" dirty="0">
                <a:solidFill>
                  <a:srgbClr val="C00000"/>
                </a:solidFill>
              </a:rPr>
              <a:t>眾罪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人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zh-CN" altLang="en-US" sz="3600" b="1" dirty="0">
                <a:solidFill>
                  <a:srgbClr val="C00000"/>
                </a:solidFill>
              </a:rPr>
              <a:t>恩主甘心獻己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身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en-US" altLang="zh-CN" sz="3200" b="1" dirty="0" smtClean="0">
                <a:solidFill>
                  <a:schemeClr val="accent6"/>
                </a:solidFill>
              </a:rPr>
              <a:t>For Thy Church that ever more Lifteth holy hands above, Offering up on every shore Her pure sacrifice of love:</a:t>
            </a:r>
            <a:endParaRPr lang="en-US" altLang="zh-CN" sz="3200" b="1" dirty="0">
              <a:solidFill>
                <a:schemeClr val="accent6"/>
              </a:solidFill>
            </a:endParaRPr>
          </a:p>
          <a:p>
            <a:pPr lvl="0"/>
            <a:endParaRPr lang="zh-CN" altLang="en-US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大地風光 </a:t>
            </a:r>
            <a:r>
              <a:rPr lang="en-US" altLang="zh-CN" sz="3600" b="1" dirty="0">
                <a:solidFill>
                  <a:srgbClr val="C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 4/5</a:t>
            </a:r>
            <a:br>
              <a:rPr lang="en-US" altLang="zh-CN" sz="3600" b="1" dirty="0" smtClean="0">
                <a:solidFill>
                  <a:srgbClr val="C00000"/>
                </a:solidFill>
              </a:rPr>
            </a:br>
            <a:r>
              <a:rPr lang="en-US" altLang="zh-CN" sz="2800" b="1" dirty="0" smtClean="0">
                <a:solidFill>
                  <a:schemeClr val="accent2"/>
                </a:solidFill>
              </a:rPr>
              <a:t>For the Beauty of the Earth</a:t>
            </a:r>
            <a:endParaRPr lang="en-US" altLang="zh-CN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zh-CN" sz="3600" b="1" dirty="0" smtClean="0"/>
          </a:p>
          <a:p>
            <a:r>
              <a:rPr lang="zh-CN" altLang="en-US" sz="36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600" b="1" dirty="0">
                <a:solidFill>
                  <a:srgbClr val="C00000"/>
                </a:solidFill>
              </a:rPr>
              <a:t>向全能萬有神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獻上頌揚與感恩</a:t>
            </a:r>
          </a:p>
          <a:p>
            <a:endParaRPr lang="en-US" altLang="zh-CN" sz="3600" b="1" dirty="0" smtClean="0">
              <a:solidFill>
                <a:schemeClr val="accent6"/>
              </a:solidFill>
            </a:endParaRPr>
          </a:p>
          <a:p>
            <a:r>
              <a:rPr lang="en-US" altLang="zh-CN" sz="3600" b="1" dirty="0" smtClean="0">
                <a:solidFill>
                  <a:schemeClr val="accent6"/>
                </a:solidFill>
              </a:rPr>
              <a:t>Lord of all to Thee we raise This our hymn of grateful praise.</a:t>
            </a:r>
            <a:endParaRPr lang="zh-CN" altLang="en-US" sz="3600" b="1" dirty="0">
              <a:solidFill>
                <a:schemeClr val="accent6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16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7016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C00000"/>
                </a:solidFill>
                <a:latin typeface="TSC UKai M TT"/>
              </a:rPr>
              <a:t>大地風光 </a:t>
            </a:r>
            <a:r>
              <a:rPr lang="en-US" altLang="zh-CN" sz="3600" b="1" dirty="0">
                <a:solidFill>
                  <a:srgbClr val="C00000"/>
                </a:solidFill>
                <a:latin typeface="TSC UKai M TT"/>
              </a:rPr>
              <a:t>  </a:t>
            </a:r>
            <a:r>
              <a:rPr lang="en-US" altLang="zh-CN" sz="3600" b="1" dirty="0" smtClean="0">
                <a:solidFill>
                  <a:srgbClr val="C00000"/>
                </a:solidFill>
                <a:latin typeface="TSC UKai M TT"/>
              </a:rPr>
              <a:t>5/5</a:t>
            </a:r>
            <a:r>
              <a:rPr lang="en-US" altLang="zh-CN" sz="3600" b="1" dirty="0">
                <a:solidFill>
                  <a:srgbClr val="C00000"/>
                </a:solidFill>
                <a:latin typeface="TSC UKai M TT"/>
              </a:rPr>
              <a:t/>
            </a:r>
            <a:br>
              <a:rPr lang="en-US" altLang="zh-CN" sz="3600" b="1" dirty="0">
                <a:solidFill>
                  <a:srgbClr val="C00000"/>
                </a:solidFill>
                <a:latin typeface="TSC UKai M TT"/>
              </a:rPr>
            </a:br>
            <a:r>
              <a:rPr lang="en-US" altLang="zh-CN" sz="2800" b="1" dirty="0">
                <a:solidFill>
                  <a:srgbClr val="333399"/>
                </a:solidFill>
                <a:latin typeface="TSC UKai M TT"/>
              </a:rPr>
              <a:t>For the Beauty of the Earth</a:t>
            </a:r>
            <a:endParaRPr lang="en-US" altLang="en-US" sz="3600" b="1" dirty="0">
              <a:solidFill>
                <a:srgbClr val="C0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4603"/>
            <a:ext cx="9144000" cy="50458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神聖之主恩無量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奇妙大愛無窮盡</a:t>
            </a:r>
          </a:p>
          <a:p>
            <a:r>
              <a:rPr lang="zh-CN" altLang="en-US" sz="3600" b="1" dirty="0">
                <a:solidFill>
                  <a:srgbClr val="C00000"/>
                </a:solidFill>
              </a:rPr>
              <a:t>白白賜給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世上人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zh-CN" altLang="en-US" sz="3600" b="1" dirty="0">
                <a:solidFill>
                  <a:srgbClr val="C00000"/>
                </a:solidFill>
              </a:rPr>
              <a:t>從此天上享安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寧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 lvl="0"/>
            <a:r>
              <a:rPr lang="en-US" altLang="zh-CN" sz="3600" b="1" dirty="0" smtClean="0">
                <a:solidFill>
                  <a:srgbClr val="002060"/>
                </a:solidFill>
              </a:rPr>
              <a:t>For Thy self best gift divine, To our race so freely given; For that great, great love of Thine, Peace on earth and joy in heaven:</a:t>
            </a:r>
            <a:endParaRPr lang="zh-CN" altLang="en-US" sz="3600" b="1" dirty="0">
              <a:solidFill>
                <a:srgbClr val="002060"/>
              </a:solidFill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417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451</Words>
  <Application>Microsoft Office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10</vt:i4>
      </vt:variant>
    </vt:vector>
  </HeadingPairs>
  <TitlesOfParts>
    <vt:vector size="26" baseType="lpstr">
      <vt:lpstr>新細明體</vt:lpstr>
      <vt:lpstr>TSC UKai M TT</vt:lpstr>
      <vt:lpstr>宋体</vt:lpstr>
      <vt:lpstr>Arial</vt:lpstr>
      <vt:lpstr>Calibri</vt:lpstr>
      <vt:lpstr>Calibri Light</vt:lpstr>
      <vt:lpstr>Times New Roman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Office Theme</vt:lpstr>
      <vt:lpstr>13_Default Design</vt:lpstr>
      <vt:lpstr>大地風光 S4 1/5 For the Beauty of the Earth</vt:lpstr>
      <vt:lpstr>PowerPoint Presentation</vt:lpstr>
      <vt:lpstr>大地風光  2/5 For the Beauty of the Earth</vt:lpstr>
      <vt:lpstr>PowerPoint Presentation</vt:lpstr>
      <vt:lpstr>大地風光   3/5 For the Beauty of the Earth</vt:lpstr>
      <vt:lpstr>PowerPoint Presentation</vt:lpstr>
      <vt:lpstr>大地風光   4/5 For the Beauty of the Earth</vt:lpstr>
      <vt:lpstr>PowerPoint Presentation</vt:lpstr>
      <vt:lpstr>大地風光   5/5 For the Beauty of the Earth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Shen, Chi</dc:creator>
  <cp:lastModifiedBy>PEI</cp:lastModifiedBy>
  <cp:revision>19</cp:revision>
  <dcterms:modified xsi:type="dcterms:W3CDTF">2020-01-11T17:11:32Z</dcterms:modified>
</cp:coreProperties>
</file>